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100" d="100"/>
          <a:sy n="100" d="100"/>
        </p:scale>
        <p:origin x="15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B8E-CBFF-4A37-99F4-93AF26C03CC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5A6-9BD5-4D5E-8F52-883A168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36" y="0"/>
            <a:ext cx="423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 </a:t>
            </a:r>
            <a:endParaRPr lang="en-US" sz="1600" dirty="0" smtClean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</a:endParaRP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Career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Services </a:t>
            </a:r>
            <a:endParaRPr lang="en-US" sz="1600" dirty="0" smtClean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600" dirty="0" smtClean="0">
              <a:ln>
                <a:solidFill>
                  <a:schemeClr val="tx1"/>
                </a:solidFill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Presents 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28</a:t>
            </a:r>
            <a:r>
              <a:rPr lang="en-US" sz="1600" baseline="300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annual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 </a:t>
            </a:r>
            <a:endParaRPr lang="en-US" sz="1600" dirty="0">
              <a:ln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6786" y="7487099"/>
            <a:ext cx="2831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Careerfairs.ocs.uic.edu</a:t>
            </a:r>
          </a:p>
          <a:p>
            <a:pPr algn="r"/>
            <a:r>
              <a:rPr lang="en-US" sz="1600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Dress professionally and bring resumes!!</a:t>
            </a:r>
            <a:endParaRPr lang="en-US" sz="1600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26568">
            <a:off x="1663269" y="346463"/>
            <a:ext cx="579877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All Majors Career </a:t>
            </a:r>
            <a:r>
              <a:rPr lang="en-US" sz="5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Fair 2018</a:t>
            </a:r>
            <a:endParaRPr lang="en-US" sz="50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4810" y="3327913"/>
            <a:ext cx="320110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Illinois Room</a:t>
            </a:r>
          </a:p>
          <a:p>
            <a:pPr algn="r"/>
            <a:r>
              <a:rPr lang="en-US" sz="2400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Center East</a:t>
            </a:r>
          </a:p>
          <a:p>
            <a:pPr algn="r"/>
            <a:r>
              <a:rPr lang="en-US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750 S. Halsted</a:t>
            </a:r>
          </a:p>
          <a:p>
            <a:pPr algn="r"/>
            <a:r>
              <a:rPr lang="en-US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am to 2:00 pm </a:t>
            </a:r>
          </a:p>
          <a:p>
            <a:pPr algn="r"/>
            <a:r>
              <a:rPr lang="en-US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137" y="2792633"/>
            <a:ext cx="24063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 15th</a:t>
            </a:r>
            <a:endParaRPr lang="en-US" sz="2800" b="1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" y="126126"/>
            <a:ext cx="599087" cy="599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3628" y="5055478"/>
            <a:ext cx="2406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Over 90 employers expected! They will be recruiting for ALL majors in Liberals Arts, Business, Engineering and others, for all types of positions: full-time, part-time and internships!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725" y="8560731"/>
            <a:ext cx="557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Don’t miss UIC’s largest job fair of the Spring semester!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90500" y="1366345"/>
            <a:ext cx="41818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>
                <a:latin typeface="Arial Narrow" panose="020B0606020202030204" pitchFamily="34" charset="0"/>
              </a:rPr>
              <a:t>Registered employers as of 1/8/18: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Academy For Urban School Leadership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Advanced Resources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Air Force ROTC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American Academy of Pediatrics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ArcelorMittal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Beacon Funding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California Department of Tax and Fee Administration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Caravel Autism Health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Catalyst Maria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Chicago Tech Academy High School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City of Springfield Police Department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City Year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Clark Dietz,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CSL Behring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Easterseals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Galileo Learning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Harbor Capital Advisors,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Heartland Alliance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Hirose Electric USA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Hollister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Illinois Department of Children &amp; Family Services (DCFS)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Illinois Department of Transportation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John Burns Construction Company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Key Mortgage Services,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Larsen Manufacturing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Larson Engineering,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Lawrence Hall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mHUB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Nanhua USA LLC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Noble Network of Charter Schools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Northwestern Mutual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Ortho Molecular Products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Power Home Remodeling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Premier Roofing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Primera Engineers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Pronto Progress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Public Health Institute of Metropolitan Chicago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Quad/Graphics, Inc.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SAGA Innovations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Target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Thermo Fisher Scientific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Thrivent Financial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Tradebe Environmental Services, LLC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UCAN</a:t>
            </a:r>
          </a:p>
          <a:p>
            <a:r>
              <a:rPr lang="en-US" sz="900" b="1" dirty="0" smtClean="0">
                <a:latin typeface="Arial Narrow" panose="020B0606020202030204" pitchFamily="34" charset="0"/>
              </a:rPr>
              <a:t>United States Marine Corps Officer Programs. Recruiting Station Chicago</a:t>
            </a:r>
            <a:endParaRPr lang="en-US" sz="900" b="1" dirty="0">
              <a:latin typeface="Arial Narrow" panose="020B0606020202030204" pitchFamily="34" charset="0"/>
            </a:endParaRPr>
          </a:p>
          <a:p>
            <a:r>
              <a:rPr lang="en-US" sz="900" b="1" dirty="0">
                <a:latin typeface="Arial Narrow" panose="020B0606020202030204" pitchFamily="34" charset="0"/>
              </a:rPr>
              <a:t>University of Chicago Section of Hospital Medicine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University Of Illinois Springfield Office of Graduate Intern Programs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WEC Energy Group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World Kitchen, LLC</a:t>
            </a:r>
          </a:p>
          <a:p>
            <a:r>
              <a:rPr lang="en-US" sz="900" b="1" dirty="0">
                <a:latin typeface="Arial Narrow" panose="020B0606020202030204" pitchFamily="34" charset="0"/>
              </a:rPr>
              <a:t>Wynright Corporation</a:t>
            </a:r>
          </a:p>
        </p:txBody>
      </p:sp>
    </p:spTree>
    <p:extLst>
      <p:ext uri="{BB962C8B-B14F-4D97-AF65-F5344CB8AC3E}">
        <p14:creationId xmlns:p14="http://schemas.microsoft.com/office/powerpoint/2010/main" val="11598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92843</TotalTime>
  <Words>269</Words>
  <Application>Microsoft Office PowerPoint</Application>
  <PresentationFormat>On-screen Show (4:3)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Company>University of Illinois at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Velasquez, Jaime A</dc:creator>
  <cp:lastModifiedBy>xx</cp:lastModifiedBy>
  <cp:revision>44</cp:revision>
  <cp:lastPrinted>2017-03-15T16:01:12Z</cp:lastPrinted>
  <dcterms:created xsi:type="dcterms:W3CDTF">2016-12-08T15:21:20Z</dcterms:created>
  <dcterms:modified xsi:type="dcterms:W3CDTF">2018-01-08T16:48:52Z</dcterms:modified>
</cp:coreProperties>
</file>